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99FF33"/>
    <a:srgbClr val="CCFF99"/>
    <a:srgbClr val="FFFF00"/>
    <a:srgbClr val="FF66FF"/>
    <a:srgbClr val="FFFF99"/>
    <a:srgbClr val="FF5050"/>
    <a:srgbClr val="FF33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2" autoAdjust="0"/>
  </p:normalViewPr>
  <p:slideViewPr>
    <p:cSldViewPr>
      <p:cViewPr varScale="1"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CA3E-6EF7-4A1D-B0A2-2A37096BCA39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AA9F-08DC-4080-821C-88A878497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ovaviClips_Video_85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86050" y="214290"/>
            <a:ext cx="4572032" cy="16312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«Диагностика </a:t>
            </a:r>
          </a:p>
          <a:p>
            <a:pPr algn="ctr"/>
            <a:r>
              <a:rPr lang="ru-RU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исполнительских навыков</a:t>
            </a:r>
          </a:p>
          <a:p>
            <a:pPr algn="ctr"/>
            <a:r>
              <a:rPr lang="ru-RU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с использованием музыкальных инструментов</a:t>
            </a:r>
          </a:p>
          <a:p>
            <a:pPr algn="ctr"/>
            <a:r>
              <a:rPr lang="ru-RU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 </a:t>
            </a:r>
            <a:r>
              <a:rPr lang="ru-RU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у детей 4-5 лет»</a:t>
            </a:r>
            <a:endParaRPr lang="ru-RU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5470" cy="69294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50004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7143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71472" y="187259"/>
            <a:ext cx="70009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Автор методики: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Радынова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О.П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14348" y="888684"/>
            <a:ext cx="79296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Диагностика музыкальных способностей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проводится  3 раза в год,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с проведением диагностических срезов развития.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85786" y="1867047"/>
            <a:ext cx="77152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Для каждой  возрастной  группы  определяются  показатели  и  задания,  которые  позволяют  судить  о  динамике  развития </a:t>
            </a:r>
            <a:r>
              <a:rPr lang="ru-RU" sz="2000" b="1" i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музыкальных способностей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92906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57158" y="6127809"/>
            <a:ext cx="77153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Результаты обследования заносятся графы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диагностических карт.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22" name="Рисунок 21" descr="1394805469-8744-muzyi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2857496"/>
            <a:ext cx="5143536" cy="32861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285728"/>
            <a:ext cx="7500990" cy="223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Диагностика проводиться в течение нескольких занятий.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Некоторые задания дети выполняют небольшими группами, а некоторые индивидуально.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Диагностика проводится на программном материале.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8" name="Рисунок 7" descr="Muzykalnyy-rukovoditel-v-DOO56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500306"/>
            <a:ext cx="6073065" cy="3974934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358066"/>
            <a:ext cx="71438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Обследование проводится для выявления у детей трёх основных музыкальных способностей: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 ладового чувства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  музыкально – слуховых         представлений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400" b="1" i="1" dirty="0" smtClean="0">
                <a:solidFill>
                  <a:srgbClr val="6600CC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ea typeface="Times New Roman" pitchFamily="18" charset="0"/>
                <a:cs typeface="Times New Roman" pitchFamily="18" charset="0"/>
              </a:rPr>
              <a:t>чувства ритма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288213"/>
            <a:ext cx="75009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Метод: 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Наблюдение за детьми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 музыкальных занятиях и индивидуально,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а также выполнение специально подобранных </a:t>
            </a:r>
            <a:r>
              <a:rPr lang="ru-RU" sz="2800" b="1" i="1" dirty="0"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заданий.</a:t>
            </a:r>
            <a:endParaRPr kumimoji="0" lang="ru-RU" sz="28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epositphotos_3586778-stock-photo-abstract-background-of-music-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285729"/>
            <a:ext cx="85011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Оценка уровня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музыкальных способностей: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Оценивать уровень музыкальных способностей рекомендуется по трехбалльной системе: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ea typeface="Times New Roman" pitchFamily="18" charset="0"/>
                <a:cs typeface="Times New Roman" pitchFamily="18" charset="0"/>
              </a:rPr>
              <a:t>«3»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ru-RU" sz="2000" b="1" i="1" dirty="0" smtClean="0">
                <a:solidFill>
                  <a:srgbClr val="6600CC"/>
                </a:solidFill>
                <a:ea typeface="Times New Roman" pitchFamily="18" charset="0"/>
                <a:cs typeface="Times New Roman" pitchFamily="18" charset="0"/>
              </a:rPr>
              <a:t> данный уровень является типичным, характерным для ребенка, проявляется у него чаще всего.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ea typeface="Times New Roman" pitchFamily="18" charset="0"/>
                <a:cs typeface="Times New Roman" pitchFamily="18" charset="0"/>
              </a:rPr>
              <a:t>«2»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ea typeface="Times New Roman" pitchFamily="18" charset="0"/>
                <a:cs typeface="Times New Roman" pitchFamily="18" charset="0"/>
              </a:rPr>
              <a:t> – данный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FF5050"/>
                </a:solidFill>
                <a:effectLst/>
                <a:ea typeface="Times New Roman" pitchFamily="18" charset="0"/>
                <a:cs typeface="Times New Roman" pitchFamily="18" charset="0"/>
              </a:rPr>
              <a:t> уровень не характерен  для ребенка, но проявляется в его деятельности время от времени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505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ea typeface="Times New Roman" pitchFamily="18" charset="0"/>
                <a:cs typeface="Times New Roman" pitchFamily="18" charset="0"/>
              </a:rPr>
              <a:t>«1»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ea typeface="Times New Roman" pitchFamily="18" charset="0"/>
                <a:cs typeface="Times New Roman" pitchFamily="18" charset="0"/>
              </a:rPr>
              <a:t>– данный уровень не проявляется в деятельности ребенка совсем.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cs typeface="Arial" pitchFamily="34" charset="0"/>
            </a:endParaRPr>
          </a:p>
        </p:txBody>
      </p:sp>
      <p:pic>
        <p:nvPicPr>
          <p:cNvPr id="9" name="Рисунок 8" descr="img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929066"/>
            <a:ext cx="735811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positphotos_3586778-stock-photo-abstract-background-of-music-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5466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14501946" y="-214338"/>
            <a:ext cx="112957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Оценка уровня музыкальных способностей: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7158" y="87333"/>
            <a:ext cx="850112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 проведении диагностики в условиях музыкальных занятий рекомендуется руководствоваться следующими критериями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ТРЕБОВАНИЯ К УРОВНЮ ПОДГОТОВКИ  ДЕТЕЙ 4  -5 ЛЕТ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 РАЗДЕЛУ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«ИГРА НА ДЕТСКИХ МУЗЫКАЛЬНЫХ ИНСТРУМЕНТАХ»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0000CC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Умеет играть на металлофоне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простейшие мелодии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Times New Roman" pitchFamily="18" charset="0"/>
              </a:rPr>
              <a:t>дном звуке.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00206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Умеет передавать простой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ритмический рисунок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на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ударных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музыкальных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инструментах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Различает и называет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музыкальные инструменты: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арабан, металлофон,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дудочку, колокольчик,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бубен, погремушку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imgpreview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500306"/>
            <a:ext cx="421484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endParaRPr lang="ru-RU" sz="1400" dirty="0" smtClean="0">
              <a:hlinkClick r:id="rId2" action="ppaction://hlinkfile"/>
            </a:endParaRPr>
          </a:p>
          <a:p>
            <a:pPr>
              <a:buNone/>
            </a:pPr>
            <a:endParaRPr lang="ru-RU" sz="1400" dirty="0" smtClean="0">
              <a:hlinkClick r:id="rId2" action="ppaction://hlinkfile"/>
            </a:endParaRPr>
          </a:p>
          <a:p>
            <a:pPr>
              <a:buNone/>
            </a:pPr>
            <a:r>
              <a:rPr lang="en-US" sz="1400" dirty="0" smtClean="0">
                <a:hlinkClick r:id="rId2" action="ppaction://hlinkfile"/>
              </a:rPr>
              <a:t>MovaviClips_Video_85.mp4</a:t>
            </a:r>
            <a:endParaRPr lang="ru-RU" sz="1400" dirty="0"/>
          </a:p>
        </p:txBody>
      </p:sp>
      <p:pic>
        <p:nvPicPr>
          <p:cNvPr id="4" name="Рисунок 3" descr="дети-играют-роя-ь-361073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642918"/>
            <a:ext cx="7786742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269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Михаил</cp:lastModifiedBy>
  <cp:revision>33</cp:revision>
  <dcterms:created xsi:type="dcterms:W3CDTF">2019-11-10T00:47:23Z</dcterms:created>
  <dcterms:modified xsi:type="dcterms:W3CDTF">2019-11-12T12:39:05Z</dcterms:modified>
</cp:coreProperties>
</file>